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2" Type="http://schemas.openxmlformats.org/officeDocument/2006/relationships/hyperlink" Target="https://www.undercovertourist.com/blog/disney-starlight-parade-magic-kingdom/#:~:text=This%20new%20parade%20had%20a,m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3" Type="http://schemas.openxmlformats.org/officeDocument/2006/relationships/hyperlink" Target="https://www.undercovertourist.com/blog/disney-starlight-parade-magic-kingdom/#:~:text=This%20new%20parade%20had%20a,m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2" Type="http://schemas.openxmlformats.org/officeDocument/2006/relationships/hyperlink" Target="https://www.undercovertourist.com/blog/disney-starlight-parade-magic-kingdom/#:~:text=This%20new%20parade%20had%20a,m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2" Type="http://schemas.openxmlformats.org/officeDocument/2006/relationships/hyperlink" Target="https://www.undercovertourist.com/blog/disney-starlight-parade-magic-kingdom/#:~:text=This%20new%20parade%20had%20a,m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2" Type="http://schemas.openxmlformats.org/officeDocument/2006/relationships/hyperlink" Target="https://www.undercovertourist.com/blog/disney-starlight-parade-magic-kingdom/#:~:text=This%20new%20parade%20had%20a,m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hyperlink" Target="https://www.undercovertourist.com/blog/disney-starlight-parade-magic-kingdom/#:~:text=Happily%20Ever%20After,artwork%20below%20the%20Main%20Street" TargetMode="External"/><Relationship Id="rId3" Type="http://schemas.openxmlformats.org/officeDocument/2006/relationships/hyperlink" Target="https://www.undercovertourist.com/blog/disney-starlight-parade-magic-kingdom/#:~:text=This%20new%20parade%20had%20a,m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oai/share/24759ad0-febc-4ab0-8a2d-a79fa915ddc1.png">    </p:cNvPr>
          <p:cNvPicPr>
            <a:picLocks noChangeAspect="1"/>
          </p:cNvPicPr>
          <p:nvPr/>
        </p:nvPicPr>
        <p:blipFill>
          <a:blip r:embed="rId1"/>
          <a:srcRect l="16667" r="16667" t="0" b="0"/>
          <a:stretch/>
        </p:blipFill>
        <p:spPr>
          <a:xfrm>
            <a:off x="5029200" y="514350"/>
            <a:ext cx="4114800" cy="4114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4320" y="1371600"/>
            <a:ext cx="4572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Crafting Better Prompts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274320" y="329184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 engineering techniques with a Disney itinerary example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74320" y="4366260"/>
            <a:ext cx="3429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Aug. 12, 2025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TL;DR: Strong Prompt Essentials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Spell out constraints – dates, start time, resort, mobility/heat needs</a:t>
            </a:r>
            <a:endParaRPr lang="en-US" sz="1200" dirty="0"/>
          </a:p>
          <a:p>
            <a:pPr marL="190500" indent="-1905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exact events – include the year and party/parade names</a:t>
            </a:r>
            <a:endParaRPr lang="en-US" sz="1200" dirty="0"/>
          </a:p>
          <a:p>
            <a:pPr marL="190500" indent="-1905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paid options – Lightning Lane Single Pass, Minnie Van</a:t>
            </a:r>
            <a:endParaRPr lang="en-US" sz="1200" dirty="0"/>
          </a:p>
          <a:p>
            <a:pPr marL="190500" indent="-1905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Dictate output format – land clusters, A/C breaks every 60–90 min, transfer method, timestamps</a:t>
            </a:r>
            <a:endParaRPr lang="en-US" sz="1200" dirty="0"/>
          </a:p>
          <a:p>
            <a:pPr marL="190500" indent="-1905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 corrections &amp; risks – fix outdated items and highlight alternatives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Your Prompt Was Missing</a:t>
            </a:r>
            <a:endParaRPr lang="en-US" sz="2400" dirty="0"/>
          </a:p>
        </p:txBody>
      </p:sp>
      <p:pic>
        <p:nvPicPr>
          <p:cNvPr id="3" name="Image 0" descr="/home/oai/share/24759ad0-febc-4ab0-8a2d-a79fa915ddc1.png">    </p:cNvPr>
          <p:cNvPicPr>
            <a:picLocks noChangeAspect="1"/>
          </p:cNvPicPr>
          <p:nvPr/>
        </p:nvPicPr>
        <p:blipFill>
          <a:blip r:embed="rId1"/>
          <a:srcRect l="0" r="0" t="1087" b="1087"/>
          <a:stretch/>
        </p:blipFill>
        <p:spPr>
          <a:xfrm>
            <a:off x="274320" y="1280160"/>
            <a:ext cx="4206240" cy="2743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663440" y="1463040"/>
            <a:ext cx="420624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Ambiguity on time &amp; events: include the year and exact party/parade names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Mobility &amp; heat constraints: ask for minimal walking; A/C breaks every 60–90 minutes; specify willingness to use Minnie Vans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Paid LL stance: mention Lightning Lane Single Pass for specific headliners; request return window targets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Correction clause: direct the assistant to fix outdated items (e.g. Electrical Parade, virtual queues)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contract: demand a timestamped, land‑clustered itinerary with transport options, backup plans, shopping &amp; snack stops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Acceptance criteria: define success metrics – no backtracking, shop first, return by midnight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Gold Standard Prompt Template</a:t>
            </a:r>
            <a:endParaRPr lang="en-US" sz="24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280160"/>
          <a:ext cx="8595360" cy="914400"/>
        </p:xfrm>
        <a:graphic>
          <a:graphicData uri="http://schemas.openxmlformats.org/drawingml/2006/table">
            <a:tbl>
              <a:tblPr/>
              <a:tblGrid>
                <a:gridCol w="1508760"/>
                <a:gridCol w="1783080"/>
                <a:gridCol w="5303520"/>
              </a:tblGrid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Date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Reserved Park(s)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Key Must‑Dos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Aug 29, 2025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EPCOT &amp; MK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EPCOT: Guardians, Test Track</a:t>
                      </a:r>
                      <a:endParaRPr lang="en-US" sz="1200" dirty="0"/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MK: Arribas, AP merch, TRON, Space Mtn, Haunted, Pirates, PeopleMover, Country Bears, Dole Whip, MNSSHP fireworks &amp; parade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Aug 30, 2025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MK, AK &amp; DHS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MK: tap‑in check‑in</a:t>
                      </a:r>
                      <a:endParaRPr lang="en-US" sz="1200" dirty="0"/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AK: AP magnet, PB&amp;J S’more, FoP, Everest, DINOSAUR, Dole Whip</a:t>
                      </a:r>
                      <a:endParaRPr lang="en-US" sz="1200" dirty="0"/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DHS: Villains show, RnRC, Rise of Resistance</a:t>
                      </a:r>
                      <a:endParaRPr lang="en-US" sz="1200" dirty="0"/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MK: Starlight parade &amp; fireworks</a:t>
                      </a:r>
                      <a:endParaRPr lang="en-US" sz="1200" dirty="0"/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1"/>
          <p:cNvSpPr/>
          <p:nvPr/>
        </p:nvSpPr>
        <p:spPr>
          <a:xfrm>
            <a:off x="274320" y="2926080"/>
            <a:ext cx="85953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Party &amp; start time: 2 guests; start ~1 PM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Mobility &amp; weather: August heat/humidity; sensitive knee; build in A/C breaks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Paid options: Single Pass (TRON, Guardians, FoP, Rise), Minnie Van, Friendship Boat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Park reservations: Aug 29 – EPCOT; Aug 30 – MK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Requirements &amp; Deliverables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429768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Propose Single Pass windows: suggest ideal return windows (FoP ~2:45–3:45; Rise ~7:15–8:15; TRON after fireworks)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outdated items: call out changes (e.g. Electrical Parade ended; new Starlight parade)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 MNSSHP flow: 4 PM entry; shop first; ride during first parade; fireworks; second parade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Insert cooling breaks &amp; snacks: name indoor attractions/shops; mobile‑order options; water refill points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Weather contingencies: provide indoor substitutes when Test Track or coasters close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 by land &amp; minimize walking: cluster Tomorrowland → Liberty/Frontierland → Adventureland to avoid zig‑zags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Least‑walking exit: recommend pick‑up points and Minnie Van usage each night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846320" y="1371600"/>
            <a:ext cx="402336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TL;DR – brief 3–5 line summary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 29 timeline – timestamps, land clusters, Single Pass windows, A/C breaks, transfers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 30 timeline – same detail as above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Buy‑Now &amp; transport list – Single Passes, party ticket, transport playbook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Gotchas &amp; backups – mention risks, old VQ rules, and contingency options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Outline &amp; Quick Checklist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43891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1 – Aug 29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Arrival &amp; transfer: BoardWalk → EPCOT → MK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Discovery block: Guardians, Test Track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Cooling break: Connections, Creations Shop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MK transfer &amp; shopping: Arribas, AP merch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Tomorrowland block: PeopleMover, TRON, Space Mountain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Liberty/Frontier/Adventure: Haunted, Pirates, Country Bears, Dole Whip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Fireworks &amp; parade: MNSSHP fireworks &amp; late parade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2 – Aug 30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MK tap‑in: quick check‑in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 block: magnet, PB&amp;J S’more, FoP, Everest, DINOSAUR, Dole Whip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DHS block: Villains show, RnRC, Rise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MK nighttime: Starlight parade &amp; Happily Ever After fireworks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0" y="1371600"/>
            <a:ext cx="384048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Exact dates with year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Resort &amp; start time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Walking/A‑C needs &amp; paid options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must‑do list per park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Correction clause &amp; replacements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Expected deliverables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the Prompt Should Have Been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" y="1463040"/>
            <a:ext cx="50292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 &amp; start: Expert Disney guide; low‑walking, heat‑smart itinerary for 2 guests; start ~1 PM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Dates &amp; reservations: Aug 29 – EPCOT; Aug 30 – Magic Kingdom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Preferences &amp; constraints: August heat; sensitive knee; Minnie Van &amp; Friendship Boat; Lightning Lane Single Pass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Must‑dos (Day 1): Guardians, Test Track, Arribas, AP merch, TRON, Space Mountain, Haunted, Pirates, PeopleMover, Country Bears, Dole Whip, MNSSHP fireworks &amp; parade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Must‑dos (Day 2): MK tap‑in; AP magnet; PB&amp;J S’more; FoP; Everest; DINOSAUR; Dole Whip; Villains show; RnRC; Rise; Starlight parade &amp; fireworks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requirements: propose Single Pass windows; correct outdated items; schedule party flow; insert A/C breaks &amp; snacks; weather contingencies; cluster by land; least‑walking exit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Deliverable format: TL;DR; Aug 29 &amp; Aug 30 timelines; buy‑now list &amp; transport playbook; gotchas &amp; backup plans</a:t>
            </a:r>
            <a:endParaRPr lang="en-US" sz="1200" dirty="0"/>
          </a:p>
        </p:txBody>
      </p:sp>
      <p:pic>
        <p:nvPicPr>
          <p:cNvPr id="4" name="Image 0" descr="/home/oai/share/fe67617a-8783-4826-9cdf-0402545a0f68.png">    </p:cNvPr>
          <p:cNvPicPr>
            <a:picLocks noChangeAspect="1"/>
          </p:cNvPicPr>
          <p:nvPr/>
        </p:nvPicPr>
        <p:blipFill>
          <a:blip r:embed="rId1"/>
          <a:srcRect l="0" r="0" t="22973" b="22973"/>
          <a:stretch/>
        </p:blipFill>
        <p:spPr>
          <a:xfrm>
            <a:off x="5486400" y="1463040"/>
            <a:ext cx="3383280" cy="2743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777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2"/>
              </a:rPr>
              <a:t>[1]</a:t>
            </a:r>
            <a:pPr indent="0" marL="0">
              <a:buNone/>
            </a:pPr>
            <a:r>
              <a:rPr lang="en-US" sz="600" u="sng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 [2]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2025-08-12T16:59:46Z</dcterms:created>
  <dcterms:modified xsi:type="dcterms:W3CDTF">2025-08-12T16:59:46Z</dcterms:modified>
</cp:coreProperties>
</file>